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0" r:id="rId2"/>
    <p:sldId id="256" r:id="rId3"/>
    <p:sldId id="271" r:id="rId4"/>
    <p:sldId id="273" r:id="rId5"/>
    <p:sldId id="257" r:id="rId6"/>
    <p:sldId id="259" r:id="rId7"/>
    <p:sldId id="261" r:id="rId8"/>
    <p:sldId id="274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4C1B72-ED81-4B28-9CE7-61AED87E929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35BFDD4-C9F3-462B-9600-BC877687342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000108"/>
            <a:ext cx="7851648" cy="142876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вида №5 г. Нерчинск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486480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Выполнила: воспитатель </a:t>
            </a:r>
          </a:p>
          <a:p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</a:rPr>
              <a:t>Пономарчук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 Ирина  Александровна </a:t>
            </a: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6290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Виртуальная экскурсия с детьми старшего дошкольного возраста в пожарную часть</a:t>
            </a:r>
            <a:endParaRPr lang="ru-RU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экскурсии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Познакомить детей с опасной и интересной профессией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пожарного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Формировать у воспитанников понимания важности профессии «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пожарный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– как жизненно необходимой для людей.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Формирование интереса к профессии «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пожарный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». Познакомить воспитанников работой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пожарных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...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ownloads\img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99608"/>
            <a:ext cx="8215370" cy="5724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00105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8604"/>
            <a:ext cx="3286148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ser\Downloads\GRwh9QsGjq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215204" y="4357694"/>
            <a:ext cx="1357321" cy="1684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Начало рабочего дня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5"/>
            <a:ext cx="8358245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Машины специального назначения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3"/>
            <a:ext cx="828680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ownloads\img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3"/>
            <a:ext cx="8429684" cy="5824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Инструменты для тушения пожара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5"/>
            <a:ext cx="857256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ser\Downloads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1571636" cy="1143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Диспетчер пожарной части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28680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User\Downloads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929198"/>
            <a:ext cx="1571636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8429684" cy="6000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ser\Downloads\GRwh9QsGjq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730258" y="4357694"/>
            <a:ext cx="1985145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Спец.одежда.</a:t>
            </a:r>
            <a:endParaRPr lang="ru-RU" dirty="0"/>
          </a:p>
        </p:txBody>
      </p:sp>
      <p:pic>
        <p:nvPicPr>
          <p:cNvPr id="922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4357694"/>
            <a:ext cx="2000264" cy="172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1" y="2285993"/>
            <a:ext cx="2143140" cy="172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214554"/>
            <a:ext cx="2271715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2838" y="4357694"/>
            <a:ext cx="183832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4" y="642918"/>
            <a:ext cx="3214710" cy="582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Тренировка 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5"/>
            <a:ext cx="835824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ser\Downloads\GRwh9QsGjq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429519" y="4357694"/>
            <a:ext cx="1357319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286807" cy="5786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User\Downloads\GRwh9QsGjq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215203" y="4357694"/>
            <a:ext cx="1357321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 descr="C:\Users\User\Downloads\img9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2"/>
            <a:ext cx="3143272" cy="541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785794"/>
            <a:ext cx="464347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714752"/>
            <a:ext cx="4643469" cy="264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ownloads\img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286808" cy="57864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1335</TotalTime>
  <Words>49</Words>
  <Application>Microsoft Office PowerPoint</Application>
  <PresentationFormat>Экран (4:3)</PresentationFormat>
  <Paragraphs>14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Муниципальное бюджетное дошкольное образовательное учреждение детский общеразвивающего вида №5 г. Нерчинск</vt:lpstr>
      <vt:lpstr>Виртуальная экскурсия с детьми старшего дошкольного возраста в пожарную часть</vt:lpstr>
      <vt:lpstr>Слайд 3</vt:lpstr>
      <vt:lpstr>Слайд 4</vt:lpstr>
      <vt:lpstr>Слайд 5</vt:lpstr>
      <vt:lpstr>Начало рабочего дня</vt:lpstr>
      <vt:lpstr>Машины специального назначения</vt:lpstr>
      <vt:lpstr>Слайд 8</vt:lpstr>
      <vt:lpstr>Инструменты для тушения пожара</vt:lpstr>
      <vt:lpstr>      Диспетчер пожарной части</vt:lpstr>
      <vt:lpstr>Слайд 11</vt:lpstr>
      <vt:lpstr>     Спец.одежда.</vt:lpstr>
      <vt:lpstr>                   Тренировка 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Вертуальная экскурсия с детьми старшего дошкольного возраста в пожарную часть</dc:title>
  <dc:creator>User</dc:creator>
  <cp:lastModifiedBy>User</cp:lastModifiedBy>
  <cp:revision>46</cp:revision>
  <dcterms:created xsi:type="dcterms:W3CDTF">2021-11-08T02:08:55Z</dcterms:created>
  <dcterms:modified xsi:type="dcterms:W3CDTF">2021-11-11T04:37:54Z</dcterms:modified>
</cp:coreProperties>
</file>